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84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32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8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06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21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54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28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41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41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30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9122-FEFA-45F5-AAA9-C2977A7D193D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48D9-7A90-443F-8208-3D6628232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6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TUTORIAL SUBMISSÃO TRABALHOS COLÓQUIO CISMEPAR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1512168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chemeClr val="tx1"/>
                </a:solidFill>
              </a:rPr>
              <a:t>DIGITE NO GOOGLE – </a:t>
            </a:r>
            <a:r>
              <a:rPr lang="pt-BR" sz="4400" b="1" dirty="0" smtClean="0">
                <a:solidFill>
                  <a:srgbClr val="FF0000"/>
                </a:solidFill>
              </a:rPr>
              <a:t>REDE UNIDA CISMEPAR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806489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2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820472" cy="864095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 smtClean="0"/>
              <a:t>COLOQUE NOVAMENTE SEU EMAIL E SENHA CRIADA POR VOCÊ!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205841"/>
            <a:ext cx="7200800" cy="41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820472" cy="648072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 smtClean="0"/>
              <a:t>Leia atentamente esta página e siga as orientações para a submissão do seu trabalho!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6" y="1772816"/>
            <a:ext cx="8763404" cy="451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820472" cy="864095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 smtClean="0"/>
              <a:t>CLIQUE NO 1º SITE QUE APARECER!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1296144"/>
          </a:xfrm>
        </p:spPr>
        <p:txBody>
          <a:bodyPr>
            <a:normAutofit fontScale="77500" lnSpcReduction="2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PRIMEIRO TERÁ QUE FAZER SEU CADASTRO NESTE SITE, ENTÃO CLIQUE EM “ACESSAR”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4437112"/>
            <a:ext cx="3456384" cy="208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5433275" cy="237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2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820472" cy="8640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 smtClean="0"/>
              <a:t>CLIQUE APENAS EM “SIGNUP”</a:t>
            </a:r>
            <a:endParaRPr lang="pt-BR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136904" cy="368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1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820472" cy="8640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FF0000"/>
                </a:solidFill>
              </a:rPr>
              <a:t>PREENCHA SEU CADASTRO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36" y="5877272"/>
            <a:ext cx="5820844" cy="86409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E ENVIE CLICANDO EM “JOIN”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77272"/>
            <a:ext cx="8286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36" y="1700808"/>
            <a:ext cx="7345917" cy="414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1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820472" cy="864095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 smtClean="0"/>
              <a:t>AGORA VOLTE NA PAGINA DO ACESSO E FAÇA SEU LOGIN!!!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36" y="5373216"/>
            <a:ext cx="5820844" cy="1368151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PREENCHA COM SEU EMAIL E SENHA QUE VOCÊ ACABOU DE INFORMAR NO CADASTRO E CLIQUE NO “LOGIN”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4928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3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820472" cy="8640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 smtClean="0"/>
              <a:t>VOCÊ ENTRARÁ NESTA PÁGINA!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339317"/>
            <a:ext cx="5820844" cy="1368151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AGORA ESCREVA “CISMEPAR” NESTE CAMPO E TECLE “ENTER” NO TECLADO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4" y="1270210"/>
            <a:ext cx="8237984" cy="381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986119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15" y="5339634"/>
            <a:ext cx="2192017" cy="1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820472" cy="864095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 smtClean="0"/>
              <a:t>CLIQUE EM CIMA DA FOTO QUE APARECER DO 1º COLÓQUIO!!!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7594"/>
            <a:ext cx="8300281" cy="387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5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820472" cy="8640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 smtClean="0"/>
              <a:t>RÓLE A PAGINA ATÉ O ITEM 8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339317"/>
            <a:ext cx="7344816" cy="1368151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CLIQUE NO LINK QUE APARECERÁ EM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AZUL</a:t>
            </a:r>
            <a:endParaRPr lang="pt-BR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" y="3140968"/>
            <a:ext cx="8172400" cy="134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baixo 4"/>
          <p:cNvSpPr/>
          <p:nvPr/>
        </p:nvSpPr>
        <p:spPr>
          <a:xfrm>
            <a:off x="3347864" y="1412776"/>
            <a:ext cx="2304256" cy="1410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820472" cy="8640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b="1" dirty="0" smtClean="0"/>
              <a:t>VOCÊ VIRÁ PARA ESTA PÁGINA!!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339317"/>
            <a:ext cx="7344816" cy="1368151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CLIQUE EM: “</a:t>
            </a:r>
            <a:r>
              <a:rPr lang="pt-BR" sz="2800" b="1" u="sng" dirty="0" smtClean="0">
                <a:solidFill>
                  <a:srgbClr val="FF0000"/>
                </a:solidFill>
              </a:rPr>
              <a:t>CLIQUE AQUI PARA INICIAR O PROCESSO DE SUBMISSÃO</a:t>
            </a:r>
            <a:r>
              <a:rPr lang="pt-BR" sz="2800" b="1" dirty="0" smtClean="0">
                <a:solidFill>
                  <a:srgbClr val="FF0000"/>
                </a:solidFill>
              </a:rPr>
              <a:t>”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" y="1340768"/>
            <a:ext cx="8592326" cy="354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1831014" y="4631298"/>
            <a:ext cx="1228817" cy="669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8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168</Words>
  <Application>Microsoft Office PowerPoint</Application>
  <PresentationFormat>Apresentação na tela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TUTORIAL SUBMISSÃO TRABALHOS COLÓQUIO CISMEPAR</vt:lpstr>
      <vt:lpstr>CLIQUE NO 1º SITE QUE APARECER!</vt:lpstr>
      <vt:lpstr>CLIQUE APENAS EM “SIGNUP”</vt:lpstr>
      <vt:lpstr>PREENCHA SEU CADASTRO</vt:lpstr>
      <vt:lpstr>AGORA VOLTE NA PAGINA DO ACESSO E FAÇA SEU LOGIN!!!</vt:lpstr>
      <vt:lpstr>VOCÊ ENTRARÁ NESTA PÁGINA!</vt:lpstr>
      <vt:lpstr>CLIQUE EM CIMA DA FOTO QUE APARECER DO 1º COLÓQUIO!!!</vt:lpstr>
      <vt:lpstr>RÓLE A PAGINA ATÉ O ITEM 8</vt:lpstr>
      <vt:lpstr>VOCÊ VIRÁ PARA ESTA PÁGINA!!</vt:lpstr>
      <vt:lpstr>COLOQUE NOVAMENTE SEU EMAIL E SENHA CRIADA POR VOCÊ!</vt:lpstr>
      <vt:lpstr>Leia atentamente esta página e siga as orientações para a submissão do seu trabalho!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SUBMISSÃO TRABALHOS COLÓQUIO CISMEPAR</dc:title>
  <dc:creator>Paulo</dc:creator>
  <cp:lastModifiedBy>Paulo</cp:lastModifiedBy>
  <cp:revision>5</cp:revision>
  <dcterms:created xsi:type="dcterms:W3CDTF">2019-11-18T16:55:27Z</dcterms:created>
  <dcterms:modified xsi:type="dcterms:W3CDTF">2019-11-18T17:55:12Z</dcterms:modified>
</cp:coreProperties>
</file>